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3" r:id="rId6"/>
    <p:sldId id="272" r:id="rId7"/>
    <p:sldId id="264" r:id="rId8"/>
    <p:sldId id="265" r:id="rId9"/>
    <p:sldId id="27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86" d="100"/>
          <a:sy n="86" d="100"/>
        </p:scale>
        <p:origin x="-150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1D82E84-BE16-47F5-BDA3-758F9579C23F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82FFF3E-5F57-4AD2-A789-B6F4AD2B55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96944" cy="6264696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Лекция № 4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тему: </a:t>
            </a: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«Структура ГИС»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8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96752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4.1 Организация информации в ГИС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268760"/>
            <a:ext cx="7498080" cy="4800600"/>
          </a:xfrm>
        </p:spPr>
        <p:txBody>
          <a:bodyPr>
            <a:normAutofit/>
          </a:bodyPr>
          <a:lstStyle/>
          <a:p>
            <a:r>
              <a:rPr lang="ru-RU" dirty="0" smtClean="0"/>
              <a:t>Функции ГИС вытекают из четырех типов решаемых ею задач: сбор, обработка, моделирование и анализ.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Таким образом, ГИС имеют следующие подсистемы: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1. Подсистема сбора данных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772816"/>
            <a:ext cx="7498080" cy="4800600"/>
          </a:xfrm>
        </p:spPr>
        <p:txBody>
          <a:bodyPr>
            <a:normAutofit/>
          </a:bodyPr>
          <a:lstStyle/>
          <a:p>
            <a:r>
              <a:rPr lang="ru-RU" dirty="0" smtClean="0"/>
              <a:t>собирает и проводит предварительную обработку данных из различных источников. Эта подсистема также в основном отвечает за преобразования различных типов пространственных данных (например, от изолиний топографической карты к модели рельефа ГИС).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2. </a:t>
            </a:r>
            <a:r>
              <a:rPr lang="ru-RU" sz="6000" dirty="0" smtClean="0"/>
              <a:t>Подсистема хранения и выборки данных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708448"/>
            <a:ext cx="7498080" cy="5149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/>
              <a:t>организующая пространственные данные с целью их выборки, обновления редактирования.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20688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3. Подсистема манипуляции данными и анализа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916832"/>
            <a:ext cx="7498080" cy="421344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которая, выполнив различные задачи на основе этих данных, группирует и разделяет их; устанавливает параметры и ограничения и выполняет моделирующие функции.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04664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4. Подсистема вывода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которая отображает всю базу данных или часть ее в табличной, диаграммной или картографической форме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458032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ГИС призвана обеспечить: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4000" dirty="0" smtClean="0"/>
              <a:t>- единую систему сбора и ввода </a:t>
            </a:r>
            <a:r>
              <a:rPr lang="ru-RU" sz="4000" dirty="0" err="1" smtClean="0"/>
              <a:t>геопространственных</a:t>
            </a:r>
            <a:r>
              <a:rPr lang="ru-RU" sz="4000" dirty="0" smtClean="0"/>
              <a:t> данных, взятых из разных источников; </a:t>
            </a:r>
          </a:p>
          <a:p>
            <a:r>
              <a:rPr lang="ru-RU" sz="4000" dirty="0" smtClean="0"/>
              <a:t>- создание, ведение, хранение баз данных на основе поступающих сведений; </a:t>
            </a:r>
          </a:p>
          <a:p>
            <a:r>
              <a:rPr lang="ru-RU" sz="4000" dirty="0" smtClean="0"/>
              <a:t>- генерирование новой производной информации на основе анализа, моделирования и синтеза имеющихся данных; </a:t>
            </a:r>
          </a:p>
          <a:p>
            <a:r>
              <a:rPr lang="ru-RU" sz="4000" dirty="0" smtClean="0"/>
              <a:t>- подготовку и выдачу пространственных решений с использованием современных </a:t>
            </a:r>
            <a:r>
              <a:rPr lang="ru-RU" sz="4000" dirty="0" err="1" smtClean="0"/>
              <a:t>геоинформационных</a:t>
            </a:r>
            <a:r>
              <a:rPr lang="ru-RU" sz="4000" dirty="0" smtClean="0"/>
              <a:t> технологий. </a:t>
            </a:r>
            <a:endParaRPr lang="ru-RU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Обобщенные функции ГИС-систем: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84784"/>
            <a:ext cx="7498080" cy="5373216"/>
          </a:xfrm>
        </p:spPr>
        <p:txBody>
          <a:bodyPr>
            <a:noAutofit/>
          </a:bodyPr>
          <a:lstStyle/>
          <a:p>
            <a:r>
              <a:rPr lang="ru-RU" sz="2000" dirty="0" smtClean="0"/>
              <a:t>1. Ввод и редактирование данных;</a:t>
            </a:r>
          </a:p>
          <a:p>
            <a:r>
              <a:rPr lang="ru-RU" sz="2000" dirty="0" smtClean="0"/>
              <a:t>2. Поддержка моделей пространственных данных;</a:t>
            </a:r>
          </a:p>
          <a:p>
            <a:r>
              <a:rPr lang="ru-RU" sz="2000" dirty="0" smtClean="0"/>
              <a:t>3. Хранение информации;</a:t>
            </a:r>
          </a:p>
          <a:p>
            <a:r>
              <a:rPr lang="ru-RU" sz="2000" dirty="0" smtClean="0"/>
              <a:t>4. Преобразование систем координат и трансформация картографических проекций;</a:t>
            </a:r>
          </a:p>
          <a:p>
            <a:r>
              <a:rPr lang="ru-RU" sz="2000" dirty="0" smtClean="0"/>
              <a:t>5. </a:t>
            </a:r>
            <a:r>
              <a:rPr lang="ru-RU" sz="2000" dirty="0" err="1" smtClean="0"/>
              <a:t>Растрово-векторные</a:t>
            </a:r>
            <a:r>
              <a:rPr lang="ru-RU" sz="2000" dirty="0" smtClean="0"/>
              <a:t> операции;</a:t>
            </a:r>
          </a:p>
          <a:p>
            <a:r>
              <a:rPr lang="ru-RU" sz="2000" dirty="0" smtClean="0"/>
              <a:t>6. Измерительные операции;</a:t>
            </a:r>
          </a:p>
          <a:p>
            <a:r>
              <a:rPr lang="ru-RU" sz="2000" dirty="0" smtClean="0"/>
              <a:t>7. Полигональные операции;</a:t>
            </a:r>
          </a:p>
          <a:p>
            <a:r>
              <a:rPr lang="ru-RU" sz="2000" dirty="0" smtClean="0"/>
              <a:t>8. Операции пространственного анализа;</a:t>
            </a:r>
          </a:p>
          <a:p>
            <a:r>
              <a:rPr lang="ru-RU" sz="2000" dirty="0" smtClean="0"/>
              <a:t>9. Различные виды пространственного моделирования;</a:t>
            </a:r>
          </a:p>
          <a:p>
            <a:r>
              <a:rPr lang="ru-RU" sz="2000" dirty="0" smtClean="0"/>
              <a:t>10. Цифровое моделирование рельефа и анализ поверхностей;</a:t>
            </a:r>
          </a:p>
          <a:p>
            <a:r>
              <a:rPr lang="ru-RU" sz="2000" dirty="0" smtClean="0"/>
              <a:t>11. Вывод результатов в разных формах.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1" descr="Книг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21603"/>
            <a:ext cx="7236296" cy="643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</TotalTime>
  <Words>275</Words>
  <Application>Microsoft Office PowerPoint</Application>
  <PresentationFormat>Экран (4:3)</PresentationFormat>
  <Paragraphs>40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Слайд 1</vt:lpstr>
      <vt:lpstr>4.1 Организация информации в ГИС   </vt:lpstr>
      <vt:lpstr>1. Подсистема сбора данных</vt:lpstr>
      <vt:lpstr>2. Подсистема хранения и выборки данных</vt:lpstr>
      <vt:lpstr>3. Подсистема манипуляции данными и анализа </vt:lpstr>
      <vt:lpstr>4. Подсистема вывода  </vt:lpstr>
      <vt:lpstr>ГИС призвана обеспечить: </vt:lpstr>
      <vt:lpstr>Обобщенные функции ГИС-систем: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Ganat</cp:lastModifiedBy>
  <cp:revision>8</cp:revision>
  <dcterms:created xsi:type="dcterms:W3CDTF">2016-02-14T06:05:03Z</dcterms:created>
  <dcterms:modified xsi:type="dcterms:W3CDTF">2020-09-09T08:49:41Z</dcterms:modified>
</cp:coreProperties>
</file>